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8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3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主為何揀選我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why have you chosen me?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163" y="726867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救主憐憫大又多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雖我細思量難明瞭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His mercy so bountiful,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can’t understand it, I confess</a:t>
            </a:r>
          </a:p>
        </p:txBody>
      </p:sp>
    </p:spTree>
    <p:extLst>
      <p:ext uri="{BB962C8B-B14F-4D97-AF65-F5344CB8AC3E}">
        <p14:creationId xmlns:p14="http://schemas.microsoft.com/office/powerpoint/2010/main" val="1620762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3559" y="973881"/>
            <a:ext cx="7564881" cy="553956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哦主幫助我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成為祢要樣式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But, Lord help me be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w</a:t>
            </a:r>
            <a:r>
              <a:rPr lang="en-US" sz="3500" b="1" dirty="0">
                <a:latin typeface="Candara" panose="020E0502030303020204" pitchFamily="34" charset="0"/>
              </a:rPr>
              <a:t>hat you want me to be,</a:t>
            </a:r>
          </a:p>
        </p:txBody>
      </p:sp>
    </p:spTree>
    <p:extLst>
      <p:ext uri="{BB962C8B-B14F-4D97-AF65-F5344CB8AC3E}">
        <p14:creationId xmlns:p14="http://schemas.microsoft.com/office/powerpoint/2010/main" val="1421750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134" y="478466"/>
            <a:ext cx="8915400" cy="637953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我願一生順服主旨意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如今獻生命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為主而生活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Your Word I will strive to obey;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life I now give,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for You I will live,</a:t>
            </a:r>
          </a:p>
        </p:txBody>
      </p:sp>
    </p:spTree>
    <p:extLst>
      <p:ext uri="{BB962C8B-B14F-4D97-AF65-F5344CB8AC3E}">
        <p14:creationId xmlns:p14="http://schemas.microsoft.com/office/powerpoint/2010/main" val="3250286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99106"/>
            <a:ext cx="9420631" cy="632637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與我主同行奔天路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如今獻生命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為主而生活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walk by Your side all the way.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life I now give,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for You I will live,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18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334" y="1543108"/>
            <a:ext cx="8915400" cy="48378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與我主同行奔天路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And walk by your side all the way.</a:t>
            </a:r>
          </a:p>
        </p:txBody>
      </p:sp>
    </p:spTree>
    <p:extLst>
      <p:ext uri="{BB962C8B-B14F-4D97-AF65-F5344CB8AC3E}">
        <p14:creationId xmlns:p14="http://schemas.microsoft.com/office/powerpoint/2010/main" val="215642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1350335"/>
            <a:ext cx="7554248" cy="55076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主祢為何從萬人中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揀選我做祢兒女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W</a:t>
            </a:r>
            <a:r>
              <a:rPr lang="en-PH" altLang="zh-TW" sz="3500" b="1" dirty="0" err="1">
                <a:latin typeface="Candara" panose="020E0502030303020204" pitchFamily="34" charset="0"/>
              </a:rPr>
              <a:t>hy</a:t>
            </a:r>
            <a:r>
              <a:rPr lang="en-PH" altLang="zh-TW" sz="3500" b="1" dirty="0">
                <a:latin typeface="Candara" panose="020E0502030303020204" pitchFamily="34" charset="0"/>
              </a:rPr>
              <a:t> have you chosen me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</a:rPr>
              <a:t>out of millions Your child to be?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18437"/>
            <a:ext cx="7958286" cy="553956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祢知我過犯那麼多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主哦祢赦免了我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You know all the wrong that I’ve done;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O how could You pardon me,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1329069"/>
            <a:ext cx="8601740" cy="55289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掩面不看我罪過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賜下愛子耶穌拯救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forgive my iniquity,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To save me, give Jesus Your Son?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65274"/>
            <a:ext cx="7596779" cy="55927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哦主幫助我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成為祢要樣式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But, Lord help me be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w</a:t>
            </a:r>
            <a:r>
              <a:rPr lang="en-US" sz="3500" b="1" dirty="0">
                <a:latin typeface="Candara" panose="020E0502030303020204" pitchFamily="34" charset="0"/>
              </a:rPr>
              <a:t>hat you want me to be,</a:t>
            </a:r>
          </a:p>
        </p:txBody>
      </p:sp>
    </p:spTree>
    <p:extLst>
      <p:ext uri="{BB962C8B-B14F-4D97-AF65-F5344CB8AC3E}">
        <p14:creationId xmlns:p14="http://schemas.microsoft.com/office/powerpoint/2010/main" val="2678823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578" y="401725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我願一生順服主旨意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如今獻生命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為主而生活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Your Word I will strive to obey;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life I now give,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for You I will live,</a:t>
            </a:r>
          </a:p>
        </p:txBody>
      </p:sp>
    </p:spTree>
    <p:extLst>
      <p:ext uri="{BB962C8B-B14F-4D97-AF65-F5344CB8AC3E}">
        <p14:creationId xmlns:p14="http://schemas.microsoft.com/office/powerpoint/2010/main" val="1390713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2189" y="1417057"/>
            <a:ext cx="9420631" cy="62625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與我主同行奔天路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walk by Your side all the way.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42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839972"/>
            <a:ext cx="8013936" cy="601802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何等奇妙至大真神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之愛竟然臨到我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I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</a:rPr>
              <a:t>am amazed to know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</a:rPr>
              <a:t>that a God so great could love me so,</a:t>
            </a:r>
          </a:p>
        </p:txBody>
      </p:sp>
    </p:spTree>
    <p:extLst>
      <p:ext uri="{BB962C8B-B14F-4D97-AF65-F5344CB8AC3E}">
        <p14:creationId xmlns:p14="http://schemas.microsoft.com/office/powerpoint/2010/main" val="2830319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47" y="87033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歌頌讚美主榮耀名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主救恩典多稀奇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Is willing and wanting to bless;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His grace is so wonderful,</a:t>
            </a:r>
          </a:p>
        </p:txBody>
      </p:sp>
    </p:spTree>
    <p:extLst>
      <p:ext uri="{BB962C8B-B14F-4D97-AF65-F5344CB8AC3E}">
        <p14:creationId xmlns:p14="http://schemas.microsoft.com/office/powerpoint/2010/main" val="3124399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1703</TotalTime>
  <Words>398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DFKai-SB</vt:lpstr>
      <vt:lpstr>Arial</vt:lpstr>
      <vt:lpstr>Candara</vt:lpstr>
      <vt:lpstr>Tw Cen MT</vt:lpstr>
      <vt:lpstr>Circuit</vt:lpstr>
      <vt:lpstr>主為何揀選我 why have you chosen me?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205</cp:revision>
  <dcterms:created xsi:type="dcterms:W3CDTF">2020-01-10T06:25:13Z</dcterms:created>
  <dcterms:modified xsi:type="dcterms:W3CDTF">2021-09-28T07:59:28Z</dcterms:modified>
</cp:coreProperties>
</file>